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73875" cy="1006316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A676-1BA9-411B-A63E-E70496AFC763}" type="datetimeFigureOut">
              <a:rPr lang="ko-KR" altLang="en-US" smtClean="0"/>
              <a:pPr/>
              <a:t>2013-06-18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B8F65-9EDA-4C00-89F3-F266486B8B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A676-1BA9-411B-A63E-E70496AFC763}" type="datetimeFigureOut">
              <a:rPr lang="ko-KR" altLang="en-US" smtClean="0"/>
              <a:pPr/>
              <a:t>2013-06-18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B8F65-9EDA-4C00-89F3-F266486B8B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A676-1BA9-411B-A63E-E70496AFC763}" type="datetimeFigureOut">
              <a:rPr lang="ko-KR" altLang="en-US" smtClean="0"/>
              <a:pPr/>
              <a:t>2013-06-18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B8F65-9EDA-4C00-89F3-F266486B8B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A676-1BA9-411B-A63E-E70496AFC763}" type="datetimeFigureOut">
              <a:rPr lang="ko-KR" altLang="en-US" smtClean="0"/>
              <a:pPr/>
              <a:t>2013-06-18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B8F65-9EDA-4C00-89F3-F266486B8B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A676-1BA9-411B-A63E-E70496AFC763}" type="datetimeFigureOut">
              <a:rPr lang="ko-KR" altLang="en-US" smtClean="0"/>
              <a:pPr/>
              <a:t>2013-06-18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B8F65-9EDA-4C00-89F3-F266486B8B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A676-1BA9-411B-A63E-E70496AFC763}" type="datetimeFigureOut">
              <a:rPr lang="ko-KR" altLang="en-US" smtClean="0"/>
              <a:pPr/>
              <a:t>2013-06-18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B8F65-9EDA-4C00-89F3-F266486B8B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A676-1BA9-411B-A63E-E70496AFC763}" type="datetimeFigureOut">
              <a:rPr lang="ko-KR" altLang="en-US" smtClean="0"/>
              <a:pPr/>
              <a:t>2013-06-18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B8F65-9EDA-4C00-89F3-F266486B8B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A676-1BA9-411B-A63E-E70496AFC763}" type="datetimeFigureOut">
              <a:rPr lang="ko-KR" altLang="en-US" smtClean="0"/>
              <a:pPr/>
              <a:t>2013-06-18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B8F65-9EDA-4C00-89F3-F266486B8B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A676-1BA9-411B-A63E-E70496AFC763}" type="datetimeFigureOut">
              <a:rPr lang="ko-KR" altLang="en-US" smtClean="0"/>
              <a:pPr/>
              <a:t>2013-06-18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B8F65-9EDA-4C00-89F3-F266486B8B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A676-1BA9-411B-A63E-E70496AFC763}" type="datetimeFigureOut">
              <a:rPr lang="ko-KR" altLang="en-US" smtClean="0"/>
              <a:pPr/>
              <a:t>2013-06-18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B8F65-9EDA-4C00-89F3-F266486B8B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A676-1BA9-411B-A63E-E70496AFC763}" type="datetimeFigureOut">
              <a:rPr lang="ko-KR" altLang="en-US" smtClean="0"/>
              <a:pPr/>
              <a:t>2013-06-18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B8F65-9EDA-4C00-89F3-F266486B8B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6A676-1BA9-411B-A63E-E70496AFC763}" type="datetimeFigureOut">
              <a:rPr lang="ko-KR" altLang="en-US" smtClean="0"/>
              <a:pPr/>
              <a:t>2013-06-18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B8F65-9EDA-4C00-89F3-F266486B8B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-27384"/>
            <a:ext cx="932452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208912" cy="1152128"/>
          </a:xfrm>
        </p:spPr>
        <p:txBody>
          <a:bodyPr>
            <a:normAutofit/>
          </a:bodyPr>
          <a:lstStyle/>
          <a:p>
            <a:r>
              <a:rPr lang="en-US" altLang="ko-KR" sz="54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7, 8</a:t>
            </a:r>
            <a:r>
              <a:rPr lang="ko-KR" altLang="en-US" sz="54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월</a:t>
            </a:r>
            <a:r>
              <a:rPr lang="en-US" altLang="ko-KR" sz="54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!</a:t>
            </a:r>
            <a:r>
              <a:rPr lang="ko-KR" altLang="en-US" sz="54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5400" b="1" dirty="0" err="1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핫</a:t>
            </a:r>
            <a:r>
              <a:rPr lang="en-US" altLang="ko-KR" sz="54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5400" b="1" dirty="0" err="1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썸머</a:t>
            </a:r>
            <a:r>
              <a:rPr lang="ko-KR" altLang="en-US" sz="54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 이벤트</a:t>
            </a:r>
            <a:endParaRPr lang="ko-KR" altLang="en-US" sz="5400" b="1" dirty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1772816"/>
            <a:ext cx="9144000" cy="4608512"/>
          </a:xfrm>
        </p:spPr>
        <p:txBody>
          <a:bodyPr>
            <a:noAutofit/>
          </a:bodyPr>
          <a:lstStyle/>
          <a:p>
            <a:pPr algn="l"/>
            <a:r>
              <a:rPr lang="ko-KR" altLang="en-US" sz="2800" b="1" u="sng" dirty="0" smtClean="0">
                <a:solidFill>
                  <a:srgbClr val="0000FF"/>
                </a:solidFill>
                <a:latin typeface="굴림체" pitchFamily="49" charset="-127"/>
                <a:ea typeface="굴림체" pitchFamily="49" charset="-127"/>
              </a:rPr>
              <a:t>▪ 대상자 </a:t>
            </a:r>
            <a:r>
              <a:rPr lang="en-US" altLang="ko-KR" sz="2800" b="1" u="sng" dirty="0" smtClean="0">
                <a:solidFill>
                  <a:srgbClr val="0000FF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800" b="1" u="sng" dirty="0" smtClean="0">
                <a:solidFill>
                  <a:srgbClr val="0000FF"/>
                </a:solidFill>
                <a:latin typeface="굴림체" pitchFamily="49" charset="-127"/>
                <a:ea typeface="굴림체" pitchFamily="49" charset="-127"/>
              </a:rPr>
              <a:t>스프링베일 인터넷 회원</a:t>
            </a:r>
            <a:endParaRPr lang="en-US" altLang="ko-KR" sz="2800" b="1" u="sng" dirty="0" smtClean="0">
              <a:solidFill>
                <a:srgbClr val="0000FF"/>
              </a:solidFill>
              <a:latin typeface="굴림체" pitchFamily="49" charset="-127"/>
              <a:ea typeface="굴림체" pitchFamily="49" charset="-127"/>
            </a:endParaRPr>
          </a:p>
          <a:p>
            <a:pPr algn="l"/>
            <a:r>
              <a:rPr lang="ko-KR" altLang="en-US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▪ 기준일 </a:t>
            </a:r>
            <a:r>
              <a:rPr lang="en-US" altLang="ko-KR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: 2013</a:t>
            </a:r>
            <a:r>
              <a:rPr lang="ko-KR" altLang="en-US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년 </a:t>
            </a:r>
            <a:r>
              <a:rPr lang="en-US" altLang="ko-KR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1</a:t>
            </a:r>
            <a:r>
              <a:rPr lang="ko-KR" altLang="en-US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월 </a:t>
            </a:r>
            <a:r>
              <a:rPr lang="en-US" altLang="ko-KR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1</a:t>
            </a:r>
            <a:r>
              <a:rPr lang="ko-KR" altLang="en-US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일 </a:t>
            </a:r>
            <a:r>
              <a:rPr lang="en-US" altLang="ko-KR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~ 8</a:t>
            </a:r>
            <a:r>
              <a:rPr lang="ko-KR" altLang="en-US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월 </a:t>
            </a:r>
            <a:r>
              <a:rPr lang="en-US" altLang="ko-KR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31</a:t>
            </a:r>
            <a:r>
              <a:rPr lang="ko-KR" altLang="en-US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일까지 </a:t>
            </a:r>
            <a:endParaRPr lang="en-US" altLang="ko-KR" sz="2400" b="1" dirty="0" smtClean="0">
              <a:solidFill>
                <a:schemeClr val="bg2">
                  <a:lumMod val="10000"/>
                </a:schemeClr>
              </a:solidFill>
              <a:latin typeface="굴림체" pitchFamily="49" charset="-127"/>
              <a:ea typeface="굴림체" pitchFamily="49" charset="-127"/>
            </a:endParaRPr>
          </a:p>
          <a:p>
            <a:pPr algn="l"/>
            <a:r>
              <a:rPr lang="ko-KR" altLang="en-US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▪ 내  용 </a:t>
            </a:r>
            <a:r>
              <a:rPr lang="en-US" altLang="ko-KR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내장횟수에 따른 </a:t>
            </a:r>
            <a:r>
              <a:rPr lang="ko-KR" altLang="en-US" sz="2400" b="1" dirty="0" err="1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그린피</a:t>
            </a:r>
            <a:r>
              <a:rPr lang="ko-KR" altLang="en-US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 할인</a:t>
            </a:r>
            <a:endParaRPr lang="en-US" altLang="ko-KR" sz="2400" b="1" dirty="0" smtClean="0">
              <a:solidFill>
                <a:schemeClr val="bg2">
                  <a:lumMod val="10000"/>
                </a:schemeClr>
              </a:solidFill>
              <a:latin typeface="굴림체" pitchFamily="49" charset="-127"/>
              <a:ea typeface="굴림체" pitchFamily="49" charset="-127"/>
            </a:endParaRPr>
          </a:p>
          <a:p>
            <a:pPr algn="l"/>
            <a:r>
              <a:rPr lang="en-US" altLang="ko-KR" sz="2400" b="1" dirty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         - 18</a:t>
            </a:r>
            <a:r>
              <a:rPr lang="ko-KR" altLang="en-US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홀</a:t>
            </a:r>
            <a:r>
              <a:rPr lang="en-US" altLang="ko-KR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주중</a:t>
            </a:r>
            <a:r>
              <a:rPr lang="en-US" altLang="ko-KR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/</a:t>
            </a:r>
            <a:r>
              <a:rPr lang="ko-KR" altLang="en-US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주말</a:t>
            </a:r>
            <a:r>
              <a:rPr lang="en-US" altLang="ko-KR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 기준 </a:t>
            </a:r>
            <a:r>
              <a:rPr lang="ko-KR" altLang="en-US" sz="2400" b="1" dirty="0" err="1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라운딩</a:t>
            </a:r>
            <a:r>
              <a:rPr lang="ko-KR" altLang="en-US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400" b="1" dirty="0" err="1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횟</a:t>
            </a:r>
            <a:r>
              <a:rPr lang="ko-KR" altLang="en-US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 수</a:t>
            </a:r>
            <a:endParaRPr lang="en-US" altLang="ko-KR" sz="2400" b="1" dirty="0" smtClean="0">
              <a:solidFill>
                <a:schemeClr val="bg2">
                  <a:lumMod val="10000"/>
                </a:schemeClr>
              </a:solidFill>
              <a:latin typeface="굴림체" pitchFamily="49" charset="-127"/>
              <a:ea typeface="굴림체" pitchFamily="49" charset="-127"/>
            </a:endParaRPr>
          </a:p>
          <a:p>
            <a:pPr algn="l"/>
            <a:r>
              <a:rPr lang="en-US" altLang="ko-KR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▪ 8</a:t>
            </a:r>
            <a:r>
              <a:rPr lang="ko-KR" altLang="en-US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회 이상 </a:t>
            </a:r>
            <a:r>
              <a:rPr lang="en-US" altLang="ko-KR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주중 본인 </a:t>
            </a:r>
            <a:r>
              <a:rPr lang="ko-KR" altLang="en-US" sz="2400" b="1" dirty="0" err="1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그린피</a:t>
            </a:r>
            <a:r>
              <a:rPr lang="ko-KR" altLang="en-US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 면제</a:t>
            </a:r>
            <a:r>
              <a:rPr lang="en-US" altLang="ko-KR" sz="2000" b="1" dirty="0" smtClean="0">
                <a:solidFill>
                  <a:srgbClr val="FFFF00"/>
                </a:solidFill>
                <a:latin typeface="굴림체" pitchFamily="49" charset="-127"/>
                <a:ea typeface="굴림체" pitchFamily="49" charset="-127"/>
              </a:rPr>
              <a:t>(4</a:t>
            </a:r>
            <a:r>
              <a:rPr lang="ko-KR" altLang="en-US" sz="2000" b="1" dirty="0" err="1" smtClean="0">
                <a:solidFill>
                  <a:srgbClr val="FFFF00"/>
                </a:solidFill>
                <a:latin typeface="굴림체" pitchFamily="49" charset="-127"/>
                <a:ea typeface="굴림체" pitchFamily="49" charset="-127"/>
              </a:rPr>
              <a:t>인내장</a:t>
            </a:r>
            <a:r>
              <a:rPr lang="ko-KR" altLang="en-US" sz="2000" b="1" dirty="0" smtClean="0">
                <a:solidFill>
                  <a:srgbClr val="FFFF00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2000" b="1" dirty="0" smtClean="0">
                <a:solidFill>
                  <a:srgbClr val="FFFF00"/>
                </a:solidFill>
                <a:latin typeface="굴림체" pitchFamily="49" charset="-127"/>
                <a:ea typeface="굴림체" pitchFamily="49" charset="-127"/>
              </a:rPr>
              <a:t>2</a:t>
            </a:r>
            <a:r>
              <a:rPr lang="ko-KR" altLang="en-US" sz="2000" b="1" dirty="0" smtClean="0">
                <a:solidFill>
                  <a:srgbClr val="FFFF00"/>
                </a:solidFill>
                <a:latin typeface="굴림체" pitchFamily="49" charset="-127"/>
                <a:ea typeface="굴림체" pitchFamily="49" charset="-127"/>
              </a:rPr>
              <a:t>명</a:t>
            </a:r>
            <a:r>
              <a:rPr lang="en-US" altLang="ko-KR" sz="2000" b="1" dirty="0" smtClean="0">
                <a:solidFill>
                  <a:srgbClr val="FFFF00"/>
                </a:solidFill>
                <a:latin typeface="굴림체" pitchFamily="49" charset="-127"/>
                <a:ea typeface="굴림체" pitchFamily="49" charset="-127"/>
              </a:rPr>
              <a:t>/3</a:t>
            </a:r>
            <a:r>
              <a:rPr lang="ko-KR" altLang="en-US" sz="2000" b="1" dirty="0" err="1" smtClean="0">
                <a:solidFill>
                  <a:srgbClr val="FFFF00"/>
                </a:solidFill>
                <a:latin typeface="굴림체" pitchFamily="49" charset="-127"/>
                <a:ea typeface="굴림체" pitchFamily="49" charset="-127"/>
              </a:rPr>
              <a:t>인내장</a:t>
            </a:r>
            <a:r>
              <a:rPr lang="ko-KR" altLang="en-US" sz="2000" b="1" dirty="0" smtClean="0">
                <a:solidFill>
                  <a:srgbClr val="FFFF00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2000" b="1" dirty="0" smtClean="0">
                <a:solidFill>
                  <a:srgbClr val="FFFF00"/>
                </a:solidFill>
                <a:latin typeface="굴림체" pitchFamily="49" charset="-127"/>
                <a:ea typeface="굴림체" pitchFamily="49" charset="-127"/>
              </a:rPr>
              <a:t>1</a:t>
            </a:r>
            <a:r>
              <a:rPr lang="ko-KR" altLang="en-US" sz="2000" b="1" dirty="0" err="1" smtClean="0">
                <a:solidFill>
                  <a:srgbClr val="FFFF00"/>
                </a:solidFill>
                <a:latin typeface="굴림체" pitchFamily="49" charset="-127"/>
                <a:ea typeface="굴림체" pitchFamily="49" charset="-127"/>
              </a:rPr>
              <a:t>명적용</a:t>
            </a:r>
            <a:r>
              <a:rPr lang="en-US" altLang="ko-KR" sz="2000" b="1" dirty="0" smtClean="0">
                <a:solidFill>
                  <a:srgbClr val="FFFF00"/>
                </a:solidFill>
                <a:latin typeface="굴림체" pitchFamily="49" charset="-127"/>
                <a:ea typeface="굴림체" pitchFamily="49" charset="-127"/>
              </a:rPr>
              <a:t>)</a:t>
            </a:r>
            <a:endParaRPr lang="en-US" altLang="ko-KR" sz="2400" b="1" dirty="0" smtClean="0">
              <a:solidFill>
                <a:srgbClr val="FFFF00"/>
              </a:solidFill>
              <a:latin typeface="굴림체" pitchFamily="49" charset="-127"/>
              <a:ea typeface="굴림체" pitchFamily="49" charset="-127"/>
            </a:endParaRPr>
          </a:p>
          <a:p>
            <a:pPr algn="l"/>
            <a:r>
              <a:rPr lang="en-US" altLang="ko-KR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▪ 5~7</a:t>
            </a:r>
            <a:r>
              <a:rPr lang="ko-KR" altLang="en-US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회    </a:t>
            </a:r>
            <a:r>
              <a:rPr lang="en-US" altLang="ko-KR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주중 </a:t>
            </a:r>
            <a:r>
              <a:rPr lang="ko-KR" altLang="en-US" sz="2400" b="1" dirty="0" err="1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그린피</a:t>
            </a:r>
            <a:r>
              <a:rPr lang="ko-KR" altLang="en-US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50% </a:t>
            </a:r>
            <a:r>
              <a:rPr lang="ko-KR" altLang="en-US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할인</a:t>
            </a:r>
            <a:r>
              <a:rPr lang="en-US" altLang="ko-KR" sz="2000" b="1" dirty="0" smtClean="0">
                <a:solidFill>
                  <a:srgbClr val="FFFF00"/>
                </a:solidFill>
                <a:latin typeface="굴림체" pitchFamily="49" charset="-127"/>
                <a:ea typeface="굴림체" pitchFamily="49" charset="-127"/>
              </a:rPr>
              <a:t>(4</a:t>
            </a:r>
            <a:r>
              <a:rPr lang="ko-KR" altLang="en-US" sz="2000" b="1" dirty="0" err="1" smtClean="0">
                <a:solidFill>
                  <a:srgbClr val="FFFF00"/>
                </a:solidFill>
                <a:latin typeface="굴림체" pitchFamily="49" charset="-127"/>
                <a:ea typeface="굴림체" pitchFamily="49" charset="-127"/>
              </a:rPr>
              <a:t>인내장</a:t>
            </a:r>
            <a:r>
              <a:rPr lang="ko-KR" altLang="en-US" sz="2000" b="1" dirty="0" smtClean="0">
                <a:solidFill>
                  <a:srgbClr val="FFFF00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2000" b="1" dirty="0" smtClean="0">
                <a:solidFill>
                  <a:srgbClr val="FFFF00"/>
                </a:solidFill>
                <a:latin typeface="굴림체" pitchFamily="49" charset="-127"/>
                <a:ea typeface="굴림체" pitchFamily="49" charset="-127"/>
              </a:rPr>
              <a:t>2</a:t>
            </a:r>
            <a:r>
              <a:rPr lang="ko-KR" altLang="en-US" sz="2000" b="1" dirty="0" smtClean="0">
                <a:solidFill>
                  <a:srgbClr val="FFFF00"/>
                </a:solidFill>
                <a:latin typeface="굴림체" pitchFamily="49" charset="-127"/>
                <a:ea typeface="굴림체" pitchFamily="49" charset="-127"/>
              </a:rPr>
              <a:t>명</a:t>
            </a:r>
            <a:r>
              <a:rPr lang="en-US" altLang="ko-KR" sz="2000" b="1" dirty="0" smtClean="0">
                <a:solidFill>
                  <a:srgbClr val="FFFF00"/>
                </a:solidFill>
                <a:latin typeface="굴림체" pitchFamily="49" charset="-127"/>
                <a:ea typeface="굴림체" pitchFamily="49" charset="-127"/>
              </a:rPr>
              <a:t>/3</a:t>
            </a:r>
            <a:r>
              <a:rPr lang="ko-KR" altLang="en-US" sz="2000" b="1" dirty="0" err="1" smtClean="0">
                <a:solidFill>
                  <a:srgbClr val="FFFF00"/>
                </a:solidFill>
                <a:latin typeface="굴림체" pitchFamily="49" charset="-127"/>
                <a:ea typeface="굴림체" pitchFamily="49" charset="-127"/>
              </a:rPr>
              <a:t>인내장</a:t>
            </a:r>
            <a:r>
              <a:rPr lang="ko-KR" altLang="en-US" sz="2000" b="1" dirty="0" smtClean="0">
                <a:solidFill>
                  <a:srgbClr val="FFFF00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2000" b="1" dirty="0" smtClean="0">
                <a:solidFill>
                  <a:srgbClr val="FFFF00"/>
                </a:solidFill>
                <a:latin typeface="굴림체" pitchFamily="49" charset="-127"/>
                <a:ea typeface="굴림체" pitchFamily="49" charset="-127"/>
              </a:rPr>
              <a:t>1</a:t>
            </a:r>
            <a:r>
              <a:rPr lang="ko-KR" altLang="en-US" sz="2000" b="1" dirty="0" err="1" smtClean="0">
                <a:solidFill>
                  <a:srgbClr val="FFFF00"/>
                </a:solidFill>
                <a:latin typeface="굴림체" pitchFamily="49" charset="-127"/>
                <a:ea typeface="굴림체" pitchFamily="49" charset="-127"/>
              </a:rPr>
              <a:t>명적용</a:t>
            </a:r>
            <a:r>
              <a:rPr lang="en-US" altLang="ko-KR" sz="2000" b="1" dirty="0" smtClean="0">
                <a:solidFill>
                  <a:srgbClr val="FFFF00"/>
                </a:solidFill>
                <a:latin typeface="굴림체" pitchFamily="49" charset="-127"/>
                <a:ea typeface="굴림체" pitchFamily="49" charset="-127"/>
              </a:rPr>
              <a:t>)</a:t>
            </a:r>
            <a:endParaRPr lang="en-US" altLang="ko-KR" sz="2400" b="1" dirty="0" smtClean="0">
              <a:solidFill>
                <a:srgbClr val="FFFF00"/>
              </a:solidFill>
              <a:latin typeface="굴림체" pitchFamily="49" charset="-127"/>
              <a:ea typeface="굴림체" pitchFamily="49" charset="-127"/>
            </a:endParaRPr>
          </a:p>
          <a:p>
            <a:pPr algn="l"/>
            <a:r>
              <a:rPr lang="en-US" altLang="ko-KR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▪ 2~4</a:t>
            </a:r>
            <a:r>
              <a:rPr lang="ko-KR" altLang="en-US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회    </a:t>
            </a:r>
            <a:r>
              <a:rPr lang="en-US" altLang="ko-KR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주중 </a:t>
            </a:r>
            <a:r>
              <a:rPr lang="ko-KR" altLang="en-US" sz="2400" b="1" dirty="0" err="1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그린피</a:t>
            </a:r>
            <a:r>
              <a:rPr lang="ko-KR" altLang="en-US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1</a:t>
            </a:r>
            <a:r>
              <a:rPr lang="ko-KR" altLang="en-US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만원 할인</a:t>
            </a:r>
            <a:endParaRPr lang="en-US" altLang="ko-KR" sz="2400" b="1" dirty="0" smtClean="0">
              <a:solidFill>
                <a:schemeClr val="bg2">
                  <a:lumMod val="10000"/>
                </a:schemeClr>
              </a:solidFill>
              <a:latin typeface="굴림체" pitchFamily="49" charset="-127"/>
              <a:ea typeface="굴림체" pitchFamily="49" charset="-127"/>
            </a:endParaRPr>
          </a:p>
          <a:p>
            <a:pPr algn="l"/>
            <a:r>
              <a:rPr lang="ko-KR" altLang="ko-KR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▪</a:t>
            </a:r>
            <a:r>
              <a:rPr lang="en-US" altLang="ko-KR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이용기간 </a:t>
            </a:r>
            <a:r>
              <a:rPr lang="en-US" altLang="ko-KR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: 7, 8</a:t>
            </a:r>
            <a:r>
              <a:rPr lang="ko-KR" altLang="en-US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월 주중 </a:t>
            </a:r>
            <a:r>
              <a:rPr lang="en-US" altLang="ko-KR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18</a:t>
            </a:r>
            <a:r>
              <a:rPr lang="ko-KR" altLang="en-US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홀에 한해</a:t>
            </a:r>
            <a:r>
              <a:rPr lang="en-US" altLang="ko-KR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!</a:t>
            </a:r>
          </a:p>
          <a:p>
            <a:pPr algn="l"/>
            <a:r>
              <a:rPr lang="en-US" altLang="ko-KR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▪ 7,8</a:t>
            </a:r>
            <a:r>
              <a:rPr lang="ko-KR" altLang="en-US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월 인터넷 회원 </a:t>
            </a:r>
            <a:r>
              <a:rPr lang="en-US" altLang="ko-KR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18</a:t>
            </a:r>
            <a:r>
              <a:rPr lang="ko-KR" altLang="en-US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홀 종료 시 </a:t>
            </a:r>
            <a:r>
              <a:rPr lang="en-US" altLang="ko-KR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1</a:t>
            </a:r>
            <a:r>
              <a:rPr lang="ko-KR" altLang="en-US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만원 할인쿠폰 증정</a:t>
            </a:r>
            <a:endParaRPr lang="en-US" altLang="ko-KR" sz="2400" b="1" dirty="0" smtClean="0">
              <a:solidFill>
                <a:schemeClr val="bg2">
                  <a:lumMod val="10000"/>
                </a:schemeClr>
              </a:solidFill>
              <a:latin typeface="굴림체" pitchFamily="49" charset="-127"/>
              <a:ea typeface="굴림체" pitchFamily="49" charset="-127"/>
            </a:endParaRPr>
          </a:p>
          <a:p>
            <a:pPr algn="l"/>
            <a:r>
              <a:rPr lang="en-US" altLang="ko-KR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 - </a:t>
            </a:r>
            <a:r>
              <a:rPr lang="ko-KR" altLang="en-US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사용기간 </a:t>
            </a:r>
            <a:r>
              <a:rPr lang="en-US" altLang="ko-KR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: 2013</a:t>
            </a:r>
            <a:r>
              <a:rPr lang="ko-KR" altLang="en-US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년 </a:t>
            </a:r>
            <a:r>
              <a:rPr lang="en-US" altLang="ko-KR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9</a:t>
            </a:r>
            <a:r>
              <a:rPr lang="ko-KR" altLang="en-US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월</a:t>
            </a:r>
            <a:r>
              <a:rPr lang="en-US" altLang="ko-KR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1</a:t>
            </a:r>
            <a:r>
              <a:rPr lang="ko-KR" altLang="en-US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일 </a:t>
            </a:r>
            <a:r>
              <a:rPr lang="en-US" altLang="ko-KR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~ 14</a:t>
            </a:r>
            <a:r>
              <a:rPr lang="ko-KR" altLang="en-US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년 </a:t>
            </a:r>
            <a:r>
              <a:rPr lang="en-US" altLang="ko-KR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3</a:t>
            </a:r>
            <a:r>
              <a:rPr lang="ko-KR" altLang="en-US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월</a:t>
            </a:r>
            <a:r>
              <a:rPr lang="en-US" altLang="ko-KR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31</a:t>
            </a:r>
            <a:r>
              <a:rPr lang="ko-KR" altLang="en-US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일까지</a:t>
            </a:r>
            <a:endParaRPr lang="en-US" altLang="ko-KR" sz="2400" b="1" dirty="0" smtClean="0">
              <a:solidFill>
                <a:schemeClr val="bg2">
                  <a:lumMod val="10000"/>
                </a:schemeClr>
              </a:solidFill>
              <a:latin typeface="굴림체" pitchFamily="49" charset="-127"/>
              <a:ea typeface="굴림체" pitchFamily="49" charset="-127"/>
            </a:endParaRPr>
          </a:p>
          <a:p>
            <a:pPr algn="l"/>
            <a:r>
              <a:rPr lang="en-US" altLang="ko-KR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              (</a:t>
            </a:r>
            <a:r>
              <a:rPr lang="ko-KR" altLang="en-US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인터넷 회원 </a:t>
            </a:r>
            <a:r>
              <a:rPr lang="en-US" altLang="ko-KR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1</a:t>
            </a:r>
            <a:r>
              <a:rPr lang="ko-KR" altLang="en-US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회 내장</a:t>
            </a:r>
            <a:r>
              <a:rPr lang="en-US" altLang="ko-KR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, 1</a:t>
            </a:r>
            <a:r>
              <a:rPr lang="ko-KR" altLang="en-US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인 </a:t>
            </a:r>
            <a:r>
              <a:rPr lang="en-US" altLang="ko-KR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1</a:t>
            </a:r>
            <a:r>
              <a:rPr lang="ko-KR" altLang="en-US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매 사용원칙</a:t>
            </a:r>
            <a:r>
              <a:rPr lang="en-US" altLang="ko-KR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algn="l"/>
            <a:r>
              <a:rPr lang="en-US" altLang="ko-KR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            </a:t>
            </a:r>
          </a:p>
          <a:p>
            <a:pPr algn="l"/>
            <a:r>
              <a:rPr lang="en-US" altLang="ko-KR" sz="2400" b="1" dirty="0" smtClean="0">
                <a:solidFill>
                  <a:schemeClr val="bg2">
                    <a:lumMod val="10000"/>
                  </a:schemeClr>
                </a:solidFill>
                <a:latin typeface="굴림체" pitchFamily="49" charset="-127"/>
                <a:ea typeface="굴림체" pitchFamily="49" charset="-127"/>
              </a:rPr>
              <a:t>              </a:t>
            </a:r>
          </a:p>
          <a:p>
            <a:pPr algn="l"/>
            <a:endParaRPr lang="en-US" altLang="ko-KR" sz="2400" b="1" dirty="0" smtClean="0">
              <a:solidFill>
                <a:schemeClr val="bg2">
                  <a:lumMod val="10000"/>
                </a:schemeClr>
              </a:solidFill>
              <a:latin typeface="굴림체" pitchFamily="49" charset="-127"/>
              <a:ea typeface="굴림체" pitchFamily="49" charset="-127"/>
            </a:endParaRPr>
          </a:p>
          <a:p>
            <a:pPr algn="l"/>
            <a:endParaRPr lang="en-US" altLang="ko-KR" sz="2400" b="1" dirty="0" smtClean="0">
              <a:solidFill>
                <a:schemeClr val="bg2">
                  <a:lumMod val="10000"/>
                </a:schemeClr>
              </a:solidFill>
              <a:latin typeface="굴림체" pitchFamily="49" charset="-127"/>
              <a:ea typeface="굴림체" pitchFamily="49" charset="-127"/>
            </a:endParaRPr>
          </a:p>
          <a:p>
            <a:pPr algn="l"/>
            <a:endParaRPr lang="ko-KR" altLang="en-US" sz="2400" b="1" dirty="0">
              <a:solidFill>
                <a:schemeClr val="bg2">
                  <a:lumMod val="10000"/>
                </a:schemeClr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156</Words>
  <Application>Microsoft Office PowerPoint</Application>
  <PresentationFormat>화면 슬라이드 쇼(4:3)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7, 8월! 핫 썸머 이벤트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7,8월 핫, 썸머 이벤트</dc:title>
  <dc:creator>owner</dc:creator>
  <cp:lastModifiedBy>owner</cp:lastModifiedBy>
  <cp:revision>27</cp:revision>
  <dcterms:created xsi:type="dcterms:W3CDTF">2013-06-11T00:54:15Z</dcterms:created>
  <dcterms:modified xsi:type="dcterms:W3CDTF">2013-06-18T02:14:25Z</dcterms:modified>
</cp:coreProperties>
</file>